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33" r:id="rId54"/>
    <p:sldId id="929" r:id="rId55"/>
    <p:sldId id="672"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33"/>
            <p14:sldId id="929"/>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5" autoAdjust="0"/>
    <p:restoredTop sz="65330" autoAdjust="0"/>
  </p:normalViewPr>
  <p:slideViewPr>
    <p:cSldViewPr snapToGrid="0">
      <p:cViewPr varScale="1">
        <p:scale>
          <a:sx n="49" d="100"/>
          <a:sy n="49" d="100"/>
        </p:scale>
        <p:origin x="-2632"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interSettings" Target="printerSettings/printerSettings1.bin"/><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presProps" Target="presProps.xml"/><Relationship Id="rId61" Type="http://schemas.openxmlformats.org/officeDocument/2006/relationships/viewProps" Target="viewProps.xml"/><Relationship Id="rId62" Type="http://schemas.openxmlformats.org/officeDocument/2006/relationships/theme" Target="theme/theme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26652F21-86B5-4C87-9568-C76C85FE5F14}" type="presOf" srcId="{851EF02D-4E59-5041-89D7-627FB4EC6616}" destId="{709B747C-318A-DB40-B2FE-A27AEB67E54A}"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97776442-2680-4E0A-9AF6-33E238FE61B9}" type="presOf" srcId="{A9B3F6A5-C6D1-254C-BD35-1FAB4569ADFA}" destId="{EB05192C-527A-5D41-87F2-2EC5C324EC0B}" srcOrd="0"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028C3096-94C0-4840-B74F-9B81B8526D18}" type="presOf" srcId="{6B08ED09-B874-D74A-BDB7-F1763A20BFC0}" destId="{45E80E85-8B2F-BE4A-86BC-2DD7EF816D17}"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F78FA52A-333B-4F89-8CDB-60EDCACFAF8C}" type="presOf" srcId="{1F264E59-6640-F24A-A9A5-AE6102944451}" destId="{1504E0BF-00D0-3C49-8725-83C91B7265FD}" srcOrd="1" destOrd="0" presId="urn:microsoft.com/office/officeart/2008/layout/HalfCircleOrganizationChart"/>
    <dgm:cxn modelId="{E74C5204-11CD-4DE1-867C-91ED5C3818FB}" type="presOf" srcId="{067644FF-A968-EB4A-A816-03D30CF9A0C0}" destId="{0247B166-BC53-1542-AD63-412179EA14B5}"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04200588-AC34-4707-8141-A0C82A1B88B9}" type="presOf" srcId="{70AA8A8F-8FED-4149-A295-9D1BA95DDC9B}" destId="{0BF0BE85-E423-A843-B9AB-EA5B9369F662}"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CB6EC6FE-9D93-4A9E-A10D-06F4F11EEE16}" type="presOf" srcId="{DCFC437A-325F-8D45-B683-EDC55DEB4733}" destId="{D68DF7B4-8542-9446-818C-59947218F8B5}" srcOrd="0"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7DBB7A33-9689-4C8F-A467-D965A6C4C873}" type="presOf" srcId="{A9B3F6A5-C6D1-254C-BD35-1FAB4569ADFA}" destId="{6CC84037-DD20-484A-B7F5-D331EDFCF789}"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DDD39FB4-9FF9-40B5-B966-9A9693F65583}" type="presOf" srcId="{51B08561-6DC4-1241-9670-0F3CAB408282}" destId="{9E51699A-991B-4641-84D2-212B2B027E89}"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9FED51B-8404-4D7F-AA4D-4344B323F53D}"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8F1A8407-2D99-4C85-B09C-9DFAB47B9004}" type="presOf" srcId="{88C386A5-A841-EA42-A28F-B66650749E27}" destId="{79FA37EA-7521-1F4C-A399-95F223771CD3}"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r>
              <a:rPr lang="en-US" dirty="0" smtClean="0"/>
              <a:t>.</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t>
            </a:r>
            <a:r>
              <a:rPr lang="en-US" dirty="0" smtClean="0"/>
              <a:t>testing</a:t>
            </a:r>
            <a:r>
              <a:rPr lang="en-US" baseline="0" dirty="0" smtClean="0"/>
              <a:t> </a:t>
            </a:r>
            <a:r>
              <a:rPr lang="en-US" dirty="0" smtClean="0"/>
              <a:t>the </a:t>
            </a:r>
            <a:r>
              <a:rPr lang="en-US" dirty="0" smtClean="0"/>
              <a:t>new </a:t>
            </a:r>
            <a:r>
              <a:rPr lang="en-US" dirty="0" smtClean="0"/>
              <a:t>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r>
              <a:rPr lang="en-US" dirty="0" smtClean="0"/>
              <a:t>.</a:t>
            </a:r>
          </a:p>
          <a:p>
            <a:endParaRPr lang="en-US" dirty="0" smtClean="0"/>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a:t>
            </a:r>
            <a:r>
              <a:rPr lang="en-US" dirty="0" smtClean="0"/>
              <a:t>changes </a:t>
            </a:r>
            <a:r>
              <a:rPr lang="en-US" dirty="0" smtClean="0"/>
              <a:t>that we finished are new features of the </a:t>
            </a:r>
            <a:r>
              <a:rPr lang="en-US" dirty="0" smtClean="0"/>
              <a:t>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r>
              <a:rPr lang="en-US" dirty="0" smtClean="0"/>
              <a:t>.</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a:t>
            </a:r>
            <a:r>
              <a:rPr lang="en-US" dirty="0" err="1"/>
              <a:t>yum_package</a:t>
            </a:r>
            <a:r>
              <a:rPr lang="en-US" dirty="0"/>
              <a:t>[</a:t>
            </a:r>
            <a:r>
              <a:rPr lang="en-US" dirty="0" err="1"/>
              <a:t>nano</a:t>
            </a:r>
            <a:r>
              <a:rPr lang="en-US" dirty="0"/>
              <a:t>] action install (up to date)</a:t>
            </a:r>
          </a:p>
          <a:p>
            <a:r>
              <a:rPr lang="en-US" dirty="0"/>
              <a:t>  * </a:t>
            </a:r>
            <a:r>
              <a:rPr lang="en-US" dirty="0" err="1"/>
              <a:t>yum_package</a:t>
            </a:r>
            <a:r>
              <a:rPr lang="en-US" dirty="0"/>
              <a:t>[vim] action install (up to date)</a:t>
            </a:r>
          </a:p>
          <a:p>
            <a:r>
              <a:rPr lang="en-US" dirty="0"/>
              <a:t>  * </a:t>
            </a:r>
            <a:r>
              <a:rPr lang="en-US" dirty="0" err="1"/>
              <a:t>yum_package</a:t>
            </a:r>
            <a:r>
              <a:rPr lang="en-US" dirty="0"/>
              <a:t>[emacs] action install (up to date)</a:t>
            </a:r>
          </a:p>
          <a:p>
            <a:r>
              <a:rPr lang="en-US" dirty="0"/>
              <a:t>  * </a:t>
            </a:r>
            <a:r>
              <a:rPr lang="en-US" dirty="0" err="1"/>
              <a:t>yum_package</a:t>
            </a:r>
            <a:r>
              <a:rPr lang="en-US" dirty="0"/>
              <a:t>[tree] action install (up to date)</a:t>
            </a:r>
          </a:p>
          <a:p>
            <a:r>
              <a:rPr lang="en-US" dirty="0"/>
              <a:t>  * </a:t>
            </a:r>
            <a:r>
              <a:rPr lang="en-US" dirty="0" err="1"/>
              <a:t>yum_package</a:t>
            </a:r>
            <a:r>
              <a:rPr lang="en-US" dirty="0"/>
              <a:t>[</a:t>
            </a:r>
            <a:r>
              <a:rPr lang="en-US" dirty="0" err="1"/>
              <a:t>git</a:t>
            </a:r>
            <a:r>
              <a:rPr lang="en-US" dirty="0"/>
              <a:t>] action install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t>In this lab, the </a:t>
            </a:r>
            <a:r>
              <a:rPr lang="en-US" sz="2933" dirty="0">
                <a:latin typeface="Inconsolata"/>
                <a:cs typeface="Inconsolata"/>
              </a:rPr>
              <a:t>file</a:t>
            </a:r>
            <a:r>
              <a:rPr lang="en-US" sz="2933" dirty="0"/>
              <a:t> resource named "/var/www/html/index.html"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a:t>
            </a:r>
            <a:r>
              <a:rPr lang="en-US" sz="2933" dirty="0" smtClean="0"/>
              <a:t>changes</a:t>
            </a:r>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08460"/>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72703a0520b7</a:t>
            </a:r>
          </a:p>
          <a:p>
            <a:r>
              <a:rPr lang="en-US" dirty="0"/>
              <a:t>       Step 1 : RUN yum clean </a:t>
            </a:r>
            <a:r>
              <a:rPr lang="en-US" dirty="0" smtClean="0"/>
              <a:t>all</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a:t>
            </a:r>
            <a:r>
              <a:rPr lang="en-US" dirty="0" smtClean="0"/>
              <a:t>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744770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56:84:7A:FE:97:99</a:t>
            </a:r>
          </a:p>
          <a:p>
            <a:r>
              <a:rPr lang="en-US" dirty="0"/>
              <a:t>          </a:t>
            </a:r>
            <a:r>
              <a:rPr lang="en-US" dirty="0" err="1"/>
              <a:t>inet</a:t>
            </a:r>
            <a:r>
              <a:rPr lang="en-US" dirty="0"/>
              <a:t> addr:172.17.42.1  Bcast:0.0.0.0  Mask:255.255.0.0</a:t>
            </a:r>
          </a:p>
          <a:p>
            <a:r>
              <a:rPr lang="en-US" dirty="0"/>
              <a:t>          inet6 </a:t>
            </a:r>
            <a:r>
              <a:rPr lang="en-US" dirty="0" err="1"/>
              <a:t>addr</a:t>
            </a:r>
            <a:r>
              <a:rPr lang="en-US" dirty="0"/>
              <a:t>: fe80::5484:7aff:fefe:9799/64 </a:t>
            </a:r>
            <a:r>
              <a:rPr lang="en-US" dirty="0" err="1"/>
              <a:t>Scope:Link</a:t>
            </a:r>
            <a:endParaRPr lang="en-US" dirty="0"/>
          </a:p>
          <a:p>
            <a:r>
              <a:rPr lang="en-US" dirty="0"/>
              <a:t>          UP BROADCAST RUNNING MULTICAST  MTU:1500  Metric:1</a:t>
            </a:r>
          </a:p>
          <a:p>
            <a:r>
              <a:rPr lang="en-US" dirty="0"/>
              <a:t>          RX packets:25870 errors:0 dropped:0 overruns:0 frame:0</a:t>
            </a:r>
          </a:p>
          <a:p>
            <a:r>
              <a:rPr lang="en-US" dirty="0"/>
              <a:t>          TX packets:128971 errors:0 dropped:0 overruns:0 carrier:0</a:t>
            </a:r>
          </a:p>
          <a:p>
            <a:r>
              <a:rPr lang="en-US" dirty="0"/>
              <a:t>          collisions:0 txqueuelen:0</a:t>
            </a:r>
          </a:p>
          <a:p>
            <a:r>
              <a:rPr lang="en-US" dirty="0"/>
              <a:t>          RX bytes:1459392 (1.3 </a:t>
            </a:r>
            <a:r>
              <a:rPr lang="en-US" dirty="0" err="1"/>
              <a:t>MiB</a:t>
            </a:r>
            <a:r>
              <a:rPr lang="en-US" dirty="0"/>
              <a:t>)  TX bytes:190819384 (181.9 </a:t>
            </a:r>
            <a:r>
              <a:rPr lang="en-US" dirty="0" err="1"/>
              <a:t>MiB</a:t>
            </a:r>
            <a:r>
              <a:rPr lang="en-US" dirty="0"/>
              <a:t>)</a:t>
            </a:r>
          </a:p>
          <a:p>
            <a:endParaRPr lang="en-US" dirty="0"/>
          </a:p>
          <a:p>
            <a:r>
              <a:rPr lang="en-US" dirty="0"/>
              <a:t>eth0      Link </a:t>
            </a:r>
            <a:r>
              <a:rPr lang="en-US" dirty="0" err="1"/>
              <a:t>encap:Ethernet</a:t>
            </a:r>
            <a:r>
              <a:rPr lang="en-US" dirty="0"/>
              <a:t>  </a:t>
            </a:r>
            <a:r>
              <a:rPr lang="en-US" dirty="0" err="1"/>
              <a:t>HWaddr</a:t>
            </a:r>
            <a:r>
              <a:rPr lang="en-US" dirty="0"/>
              <a:t> 0A:4D:03:F7:91:D7</a:t>
            </a:r>
          </a:p>
          <a:p>
            <a:r>
              <a:rPr lang="en-US" dirty="0"/>
              <a:t>          </a:t>
            </a:r>
            <a:r>
              <a:rPr lang="en-US" dirty="0" err="1"/>
              <a:t>inet</a:t>
            </a:r>
            <a:r>
              <a:rPr lang="en-US" dirty="0"/>
              <a:t> addr:172.31.8.68  Bcast:172.31.15.255  Mask:255.255.240.0</a:t>
            </a:r>
          </a:p>
          <a:p>
            <a:r>
              <a:rPr lang="en-US" dirty="0"/>
              <a:t>          inet6 </a:t>
            </a:r>
            <a:r>
              <a:rPr lang="en-US" dirty="0" err="1"/>
              <a:t>addr</a:t>
            </a:r>
            <a:r>
              <a:rPr lang="en-US" dirty="0"/>
              <a:t>: fe80::84d:3ff:fef7:91d7/64 </a:t>
            </a:r>
            <a:r>
              <a:rPr lang="en-US" dirty="0" err="1"/>
              <a:t>Scope:Link</a:t>
            </a:r>
            <a:endParaRPr lang="en-US" dirty="0"/>
          </a:p>
          <a:p>
            <a:r>
              <a:rPr lang="en-US" dirty="0"/>
              <a:t>          UP BROADCAST RUNNING MULTICAST  MTU:1500  </a:t>
            </a:r>
            <a:r>
              <a:rPr lang="en-US" dirty="0" smtClean="0"/>
              <a:t>Metric:1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15306</TotalTime>
  <Words>5114</Words>
  <Application>Microsoft Macintosh PowerPoint</Application>
  <PresentationFormat>Custom</PresentationFormat>
  <Paragraphs>690</Paragraphs>
  <Slides>51</Slides>
  <Notes>51</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1925</cp:revision>
  <cp:lastPrinted>2015-02-07T23:49:10Z</cp:lastPrinted>
  <dcterms:created xsi:type="dcterms:W3CDTF">2012-09-13T17:36:07Z</dcterms:created>
  <dcterms:modified xsi:type="dcterms:W3CDTF">2015-10-05T18:22:54Z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